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60" r:id="rId7"/>
    <p:sldId id="265" r:id="rId8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33B3C4-5ECD-57D1-3DFC-7C33A0E20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C623302-F81D-7C66-C029-81AA8AF6E2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33D6B5-990F-E937-E728-E3C2B2A4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4AA3-1445-4C34-A4CB-24B1A9F78894}" type="datetimeFigureOut">
              <a:rPr lang="zh-HK" altLang="en-US" smtClean="0"/>
              <a:t>19/1/2024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D79886-E88E-347C-C695-E99E61B62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5316DD-9293-00F0-FA11-47674D22F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DF47E-8B24-4622-9ACB-33984E6BC7D4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446622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AEFD48-4600-4682-8B82-A732EABC3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3872038-3154-82DC-9828-2F42BBC5D8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438FBF-8476-E00C-FF3E-65316E7E7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4AA3-1445-4C34-A4CB-24B1A9F78894}" type="datetimeFigureOut">
              <a:rPr lang="zh-HK" altLang="en-US" smtClean="0"/>
              <a:t>19/1/2024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B2B080-6802-CE23-03BE-0D8FBBA05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B6A53A-3FE3-5A06-9887-392A473DF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DF47E-8B24-4622-9ACB-33984E6BC7D4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893774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8B4ADEA-A193-5324-99FD-DE4F25A051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F72C820-64C1-33EE-711F-65627EE42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94CB93-645C-1949-D28E-860142EC5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4AA3-1445-4C34-A4CB-24B1A9F78894}" type="datetimeFigureOut">
              <a:rPr lang="zh-HK" altLang="en-US" smtClean="0"/>
              <a:t>19/1/2024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A4D5374-98D7-E906-8683-3D0AEFA6D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43032D9-80F4-D339-1C71-1C448ED71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DF47E-8B24-4622-9ACB-33984E6BC7D4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684063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5348EC-694D-E47E-7215-E6609D532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745058-52FA-9E30-77B5-716677F8C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1C977F-CF55-9B2E-5F49-1CA7899C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4AA3-1445-4C34-A4CB-24B1A9F78894}" type="datetimeFigureOut">
              <a:rPr lang="zh-HK" altLang="en-US" smtClean="0"/>
              <a:t>19/1/2024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4EC172C-2CC8-2B85-A47C-459E3BF1B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1A6439-A2D3-4208-3CE9-78D4E6E5E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DF47E-8B24-4622-9ACB-33984E6BC7D4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46230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52B689-7E0C-6BC6-27DF-0B2BE91C1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6C912F7-A3B2-87C8-FB42-CBB2ECFD4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C60B256-3A62-07B8-5428-A87514611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4AA3-1445-4C34-A4CB-24B1A9F78894}" type="datetimeFigureOut">
              <a:rPr lang="zh-HK" altLang="en-US" smtClean="0"/>
              <a:t>19/1/2024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1301430-BC87-9114-CD05-0838B1D4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8012E3-B165-3920-0B98-E872C341B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DF47E-8B24-4622-9ACB-33984E6BC7D4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145154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2989D-4911-B3B5-3239-ED54A96C1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84AF25-1D31-6AD0-7484-9CBC8CA33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6D4D84-E3F1-6E3E-E0C9-DE3491B91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7B04EEA-ABBD-C6D0-2C35-254A5FA3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4AA3-1445-4C34-A4CB-24B1A9F78894}" type="datetimeFigureOut">
              <a:rPr lang="zh-HK" altLang="en-US" smtClean="0"/>
              <a:t>19/1/2024</a:t>
            </a:fld>
            <a:endParaRPr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4088433-A4AE-B775-3958-C48059963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49C5EA0-D4F8-F5F3-E40F-013D3E42A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DF47E-8B24-4622-9ACB-33984E6BC7D4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748550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4E82C3-B576-F292-0A84-587FB21D6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514BA03-C016-6422-1AD9-0545860E5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0BD49ED-78C5-9CC8-0BF4-25871B469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CFE7E62-42CA-D5CA-D848-DDE8DB3E9C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4FF9C86-C98D-D4D0-FFCB-09B2CBA21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DB92EDC-A8D6-DCDF-49F4-F0233B0C7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4AA3-1445-4C34-A4CB-24B1A9F78894}" type="datetimeFigureOut">
              <a:rPr lang="zh-HK" altLang="en-US" smtClean="0"/>
              <a:t>19/1/2024</a:t>
            </a:fld>
            <a:endParaRPr lang="zh-HK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ACB78AB-1047-863B-0BFF-390F1E4E4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3F7E827-A1B7-6491-1992-70E394717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DF47E-8B24-4622-9ACB-33984E6BC7D4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937723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735B7-9811-592B-F4D0-AB18389C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56A44E4-DACE-1453-8615-2847755B5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4AA3-1445-4C34-A4CB-24B1A9F78894}" type="datetimeFigureOut">
              <a:rPr lang="zh-HK" altLang="en-US" smtClean="0"/>
              <a:t>19/1/2024</a:t>
            </a:fld>
            <a:endParaRPr lang="zh-HK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6C87309-84D4-0391-185D-4ABA47B4B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4118C64-FB76-8F91-E80C-A510D7045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DF47E-8B24-4622-9ACB-33984E6BC7D4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2045978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EC5C7D4-31B5-6A24-B86F-EA44503FB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4AA3-1445-4C34-A4CB-24B1A9F78894}" type="datetimeFigureOut">
              <a:rPr lang="zh-HK" altLang="en-US" smtClean="0"/>
              <a:t>19/1/2024</a:t>
            </a:fld>
            <a:endParaRPr lang="zh-HK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9F54F2D-A89E-10AB-497D-E2629554E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5A790B-D51D-F5BA-4D85-D9F300E03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DF47E-8B24-4622-9ACB-33984E6BC7D4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917238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DE1ED4-7B9D-D69B-9706-C1FB918E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97FCB9-FE02-0936-DDFA-78CDFB815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AACA37D-B3B7-CD98-A9A1-6D91779F4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30CC5C2-B7CF-2C40-9EA5-6BBD58B5F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4AA3-1445-4C34-A4CB-24B1A9F78894}" type="datetimeFigureOut">
              <a:rPr lang="zh-HK" altLang="en-US" smtClean="0"/>
              <a:t>19/1/2024</a:t>
            </a:fld>
            <a:endParaRPr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5C304E0-5544-5341-1C98-AA6471E24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F61A5D5-131D-32AA-9A30-8990510C2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DF47E-8B24-4622-9ACB-33984E6BC7D4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399838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F47BEE-3699-DDF5-8FF7-F10259BA0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FD6C070-3EA5-351C-1746-2AFDDFB336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HK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987628B-0EF7-9499-6787-812B8699AA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04EECF-3E74-09C0-0160-81484CD1D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64AA3-1445-4C34-A4CB-24B1A9F78894}" type="datetimeFigureOut">
              <a:rPr lang="zh-HK" altLang="en-US" smtClean="0"/>
              <a:t>19/1/2024</a:t>
            </a:fld>
            <a:endParaRPr lang="zh-HK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2373857-5D65-7A5C-9561-E434183BD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A2D829D-6BCC-99F2-BC11-182BD689E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DF47E-8B24-4622-9ACB-33984E6BC7D4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072661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514212F-B44C-815F-86CA-BE431E760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HK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C71F22-EA3C-5507-2E35-B25AB233B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HK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31F309-F6B6-2869-DAF6-60DD2BD2A9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64AA3-1445-4C34-A4CB-24B1A9F78894}" type="datetimeFigureOut">
              <a:rPr lang="zh-HK" altLang="en-US" smtClean="0"/>
              <a:t>19/1/2024</a:t>
            </a:fld>
            <a:endParaRPr lang="zh-HK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202A62-F733-BE18-BE6D-BE9464E830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551E41-4E6E-F339-A717-C5EA3AAF6D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9DF47E-8B24-4622-9ACB-33984E6BC7D4}" type="slidenum">
              <a:rPr lang="zh-HK" altLang="en-US" smtClean="0"/>
              <a:t>‹#›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32429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mmahhhhe.gitee.io/shjd/birthday/demo2/index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mmahhhhe.gitee.io/shjd/birthday/demo2/index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mmmahhhhe.gitee.io/shjd/birthday/demo2/inde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mmmahhhhe.gitee.io/shjd/birthday/demo4/index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聖誕樹2023">
            <a:extLst>
              <a:ext uri="{FF2B5EF4-FFF2-40B4-BE49-F238E27FC236}">
                <a16:creationId xmlns:a16="http://schemas.microsoft.com/office/drawing/2014/main" id="{32BE571C-ECC6-4CBA-68E1-69F2747F0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9" t="28706" r="34911" b="20840"/>
          <a:stretch/>
        </p:blipFill>
        <p:spPr bwMode="auto">
          <a:xfrm>
            <a:off x="5754929" y="1841659"/>
            <a:ext cx="1932382" cy="191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聖誕樹2023 西九聖誕樹">
            <a:extLst>
              <a:ext uri="{FF2B5EF4-FFF2-40B4-BE49-F238E27FC236}">
                <a16:creationId xmlns:a16="http://schemas.microsoft.com/office/drawing/2014/main" id="{97A1234E-4138-466E-C113-0FB3758236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6" t="236" r="16342" b="-108"/>
          <a:stretch/>
        </p:blipFill>
        <p:spPr bwMode="auto">
          <a:xfrm>
            <a:off x="2598240" y="3607831"/>
            <a:ext cx="1661020" cy="2699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聖誕樹2023">
            <a:extLst>
              <a:ext uri="{FF2B5EF4-FFF2-40B4-BE49-F238E27FC236}">
                <a16:creationId xmlns:a16="http://schemas.microsoft.com/office/drawing/2014/main" id="{4A2C16C2-1B9B-AE1D-8C33-C9A96B91F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74" y="4212260"/>
            <a:ext cx="1637776" cy="218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聖誕樹2023 聖誕樹2022 聖誕樹">
            <a:extLst>
              <a:ext uri="{FF2B5EF4-FFF2-40B4-BE49-F238E27FC236}">
                <a16:creationId xmlns:a16="http://schemas.microsoft.com/office/drawing/2014/main" id="{91A24738-8A78-0951-E703-F568215EC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000" y="538853"/>
            <a:ext cx="2946727" cy="441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聖誕樹 ">
            <a:extLst>
              <a:ext uri="{FF2B5EF4-FFF2-40B4-BE49-F238E27FC236}">
                <a16:creationId xmlns:a16="http://schemas.microsoft.com/office/drawing/2014/main" id="{5F30F02D-A37F-761D-F416-BE738EDE4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5546" y="1613633"/>
            <a:ext cx="2238899" cy="335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聖誕樹2023 聖誕樹2022 聖誕樹">
            <a:extLst>
              <a:ext uri="{FF2B5EF4-FFF2-40B4-BE49-F238E27FC236}">
                <a16:creationId xmlns:a16="http://schemas.microsoft.com/office/drawing/2014/main" id="{F956898A-8ABF-EE1B-63C0-AA409A6EF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8" t="36592" r="37500"/>
          <a:stretch/>
        </p:blipFill>
        <p:spPr bwMode="auto">
          <a:xfrm>
            <a:off x="7543352" y="3896916"/>
            <a:ext cx="1490141" cy="215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聖誕樹2023 聖誕樹2022 聖誕樹">
            <a:extLst>
              <a:ext uri="{FF2B5EF4-FFF2-40B4-BE49-F238E27FC236}">
                <a16:creationId xmlns:a16="http://schemas.microsoft.com/office/drawing/2014/main" id="{572E661C-F405-B65A-759C-20BB21D040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4" t="21889" r="41620" b="6382"/>
          <a:stretch/>
        </p:blipFill>
        <p:spPr bwMode="auto">
          <a:xfrm>
            <a:off x="256931" y="537401"/>
            <a:ext cx="2186322" cy="215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8C46288-42DB-15A1-18CB-60BBE274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649" y="3128325"/>
            <a:ext cx="4704041" cy="313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A0043FE-D4AA-517B-633E-A3306A2DD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596" y="3428999"/>
            <a:ext cx="2327742" cy="349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06582C4F-266F-BBB1-7DAD-19D65D085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407" y="2834134"/>
            <a:ext cx="3490402" cy="349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00ACBAB-4EDF-F43D-E182-3811A8D4D2ED}"/>
              </a:ext>
            </a:extLst>
          </p:cNvPr>
          <p:cNvSpPr/>
          <p:nvPr/>
        </p:nvSpPr>
        <p:spPr>
          <a:xfrm>
            <a:off x="142186" y="-231376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791967-6ADB-8728-5D9A-35269E6310EF}"/>
              </a:ext>
            </a:extLst>
          </p:cNvPr>
          <p:cNvSpPr/>
          <p:nvPr/>
        </p:nvSpPr>
        <p:spPr>
          <a:xfrm>
            <a:off x="142186" y="3458642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5FB911F-02A9-0EDD-5DFF-225237102576}"/>
              </a:ext>
            </a:extLst>
          </p:cNvPr>
          <p:cNvSpPr/>
          <p:nvPr/>
        </p:nvSpPr>
        <p:spPr>
          <a:xfrm>
            <a:off x="2486143" y="283172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altLang="zh-TW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1986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75F5E45-4832-84EA-D95E-8B5BB7CCC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23" r="50000" b="4757"/>
          <a:stretch/>
        </p:blipFill>
        <p:spPr>
          <a:xfrm>
            <a:off x="293614" y="1719743"/>
            <a:ext cx="5802386" cy="356532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BD152F7-8F8B-4A67-AF31-A2510F9C7D5D}"/>
              </a:ext>
            </a:extLst>
          </p:cNvPr>
          <p:cNvSpPr txBox="1"/>
          <p:nvPr/>
        </p:nvSpPr>
        <p:spPr>
          <a:xfrm>
            <a:off x="477473" y="846578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網頁查看請支援手機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!</a:t>
            </a:r>
          </a:p>
          <a:p>
            <a:r>
              <a:rPr lang="en-US" altLang="zh-TW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</a:t>
            </a:r>
            <a:r>
              <a:rPr lang="zh-TW" altLang="zh-HK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進入時有輕鬆的感覺</a:t>
            </a:r>
            <a:r>
              <a:rPr lang="en-US" altLang="zh-HK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</a:t>
            </a:r>
            <a:r>
              <a:rPr lang="zh-TW" altLang="zh-HK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配合音樂</a:t>
            </a:r>
            <a:r>
              <a:rPr lang="en-US" altLang="zh-HK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  <a:endParaRPr lang="zh-HK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32FF9BC-15F5-8491-4DBA-DD9C71081218}"/>
              </a:ext>
            </a:extLst>
          </p:cNvPr>
          <p:cNvSpPr txBox="1"/>
          <p:nvPr/>
        </p:nvSpPr>
        <p:spPr>
          <a:xfrm>
            <a:off x="7183073" y="3179237"/>
            <a:ext cx="20280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/>
              <a:t>登入名</a:t>
            </a:r>
            <a:r>
              <a:rPr lang="en-US" altLang="zh-TW" sz="1800" dirty="0"/>
              <a:t>︰Flora</a:t>
            </a:r>
            <a:br>
              <a:rPr lang="en-US" altLang="zh-TW" sz="1800" dirty="0"/>
            </a:br>
            <a:r>
              <a:rPr lang="en-US" altLang="zh-HK" sz="1800" dirty="0"/>
              <a:t>PW </a:t>
            </a:r>
            <a:r>
              <a:rPr lang="en-US" altLang="zh-TW" sz="1800" dirty="0"/>
              <a:t>︰1215</a:t>
            </a:r>
            <a:endParaRPr lang="zh-HK" altLang="en-US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5CB284D1-68C2-AFAA-14B8-FDCE2760DF07}"/>
              </a:ext>
            </a:extLst>
          </p:cNvPr>
          <p:cNvCxnSpPr>
            <a:cxnSpLocks/>
          </p:cNvCxnSpPr>
          <p:nvPr/>
        </p:nvCxnSpPr>
        <p:spPr>
          <a:xfrm flipH="1" flipV="1">
            <a:off x="4496499" y="3179237"/>
            <a:ext cx="2474752" cy="3419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91722C2-D34E-5058-0637-70476C19EEAC}"/>
              </a:ext>
            </a:extLst>
          </p:cNvPr>
          <p:cNvCxnSpPr>
            <a:cxnSpLocks/>
          </p:cNvCxnSpPr>
          <p:nvPr/>
        </p:nvCxnSpPr>
        <p:spPr>
          <a:xfrm flipH="1">
            <a:off x="3524774" y="1476462"/>
            <a:ext cx="3597479" cy="11179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C17111C-A88C-8582-A2D2-4D8289F78F11}"/>
              </a:ext>
            </a:extLst>
          </p:cNvPr>
          <p:cNvSpPr txBox="1"/>
          <p:nvPr/>
        </p:nvSpPr>
        <p:spPr>
          <a:xfrm>
            <a:off x="7183073" y="1301502"/>
            <a:ext cx="2028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/>
              <a:t>這</a:t>
            </a:r>
            <a:r>
              <a:rPr lang="zh-TW" altLang="en-US" dirty="0"/>
              <a:t>個字不要</a:t>
            </a:r>
            <a:endParaRPr lang="zh-HK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F529B80-1163-0D1F-04CB-A8F91453300F}"/>
              </a:ext>
            </a:extLst>
          </p:cNvPr>
          <p:cNvSpPr/>
          <p:nvPr/>
        </p:nvSpPr>
        <p:spPr>
          <a:xfrm>
            <a:off x="0" y="21538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第一頁</a:t>
            </a:r>
            <a:endParaRPr lang="en-US" altLang="zh-TW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A14815E-BAD6-2F93-12B8-41BFE3F26E12}"/>
              </a:ext>
            </a:extLst>
          </p:cNvPr>
          <p:cNvSpPr txBox="1"/>
          <p:nvPr/>
        </p:nvSpPr>
        <p:spPr>
          <a:xfrm>
            <a:off x="125676" y="5402511"/>
            <a:ext cx="9949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hlinkClick r:id="rId3"/>
              </a:rPr>
              <a:t>參考</a:t>
            </a:r>
            <a:r>
              <a:rPr lang="zh-TW" altLang="en-US" dirty="0">
                <a:hlinkClick r:id="rId3"/>
              </a:rPr>
              <a:t>頁面</a:t>
            </a:r>
            <a:r>
              <a:rPr lang="en-US" altLang="zh-TW" dirty="0">
                <a:hlinkClick r:id="rId3"/>
              </a:rPr>
              <a:t>      </a:t>
            </a:r>
            <a:r>
              <a:rPr lang="en-US" altLang="zh-HK" sz="1800" dirty="0">
                <a:hlinkClick r:id="rId3"/>
              </a:rPr>
              <a:t>https://mmmahhhhe.gitee.io/shjd/birthday/demo2/index.html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873154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>
            <a:extLst>
              <a:ext uri="{FF2B5EF4-FFF2-40B4-BE49-F238E27FC236}">
                <a16:creationId xmlns:a16="http://schemas.microsoft.com/office/drawing/2014/main" id="{DA0EDCD2-733D-034D-E798-7B0AC406656B}"/>
              </a:ext>
            </a:extLst>
          </p:cNvPr>
          <p:cNvGrpSpPr/>
          <p:nvPr/>
        </p:nvGrpSpPr>
        <p:grpSpPr>
          <a:xfrm>
            <a:off x="159233" y="1656085"/>
            <a:ext cx="11448876" cy="5201915"/>
            <a:chOff x="385893" y="754485"/>
            <a:chExt cx="11448876" cy="5201915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2C965413-1814-3EE3-4293-43E8BCB57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0011" b="4189"/>
            <a:stretch/>
          </p:blipFill>
          <p:spPr>
            <a:xfrm>
              <a:off x="385893" y="754485"/>
              <a:ext cx="7744208" cy="4174571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426A9018-1BA2-3204-6086-772B0147BB8C}"/>
                </a:ext>
              </a:extLst>
            </p:cNvPr>
            <p:cNvSpPr txBox="1"/>
            <p:nvPr/>
          </p:nvSpPr>
          <p:spPr>
            <a:xfrm>
              <a:off x="1369503" y="5587068"/>
              <a:ext cx="16253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kern="100" dirty="0">
                  <a:solidFill>
                    <a:srgbClr val="000000"/>
                  </a:solidFill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1.</a:t>
              </a:r>
              <a:r>
                <a:rPr lang="zh-TW" altLang="en-US" sz="1800" kern="100" dirty="0">
                  <a:solidFill>
                    <a:srgbClr val="000000"/>
                  </a:solidFill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好心情</a:t>
              </a:r>
              <a:endParaRPr lang="zh-HK" altLang="en-US" dirty="0"/>
            </a:p>
          </p:txBody>
        </p: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E04B32F3-E191-0104-231A-07DEA3A79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8525" y="4115242"/>
              <a:ext cx="251669" cy="133404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6059F3D-CAEA-7C65-7D7F-CA41D8967A68}"/>
                </a:ext>
              </a:extLst>
            </p:cNvPr>
            <p:cNvSpPr txBox="1"/>
            <p:nvPr/>
          </p:nvSpPr>
          <p:spPr>
            <a:xfrm>
              <a:off x="5740167" y="5449282"/>
              <a:ext cx="609460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1800" kern="100" dirty="0">
                  <a:solidFill>
                    <a:srgbClr val="000000"/>
                  </a:solidFill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2.</a:t>
              </a:r>
              <a:r>
                <a:rPr lang="zh-TW" altLang="en-US" sz="1800" kern="100" dirty="0">
                  <a:solidFill>
                    <a:srgbClr val="000000"/>
                  </a:solidFill>
                  <a:latin typeface="Calibri" panose="020F0502020204030204" pitchFamily="34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我肚餓了</a:t>
              </a:r>
              <a:endParaRPr lang="zh-HK" altLang="en-US" dirty="0"/>
            </a:p>
          </p:txBody>
        </p:sp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4A7A9AE9-82C4-040F-E674-DC1E6DF280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96000" y="4278116"/>
              <a:ext cx="256235" cy="117116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B1EB1F33-7CCD-CF00-B0DB-83434D965FBE}"/>
              </a:ext>
            </a:extLst>
          </p:cNvPr>
          <p:cNvSpPr/>
          <p:nvPr/>
        </p:nvSpPr>
        <p:spPr>
          <a:xfrm>
            <a:off x="1" y="21538"/>
            <a:ext cx="22621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第二頁</a:t>
            </a:r>
            <a:endParaRPr lang="en-US" altLang="zh-TW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3D5BD1F9-A3AC-C90D-913E-A9EE7B8F1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980" b="82398"/>
          <a:stretch/>
        </p:blipFill>
        <p:spPr>
          <a:xfrm>
            <a:off x="311633" y="1808485"/>
            <a:ext cx="7129402" cy="133404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E6F75E8-1173-53EC-DF5E-FA84CB811359}"/>
              </a:ext>
            </a:extLst>
          </p:cNvPr>
          <p:cNvSpPr txBox="1"/>
          <p:nvPr/>
        </p:nvSpPr>
        <p:spPr>
          <a:xfrm>
            <a:off x="661644" y="1997382"/>
            <a:ext cx="724179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HK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彈文字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HK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情人節快樂</a:t>
            </a:r>
            <a:r>
              <a:rPr lang="en-US" altLang="zh-HK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!</a:t>
            </a:r>
          </a:p>
          <a:p>
            <a:endParaRPr lang="en-US" altLang="zh-TW" kern="100" dirty="0">
              <a:solidFill>
                <a:srgbClr val="00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HK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意外才是生活最真實的樣子，有時，事情不會照著我們想的方向發展，但我們如何去處理這些出乎意料的時刻才最重要的</a:t>
            </a:r>
            <a:r>
              <a:rPr lang="zh-TW" altLang="en-US" sz="1800" kern="100" dirty="0">
                <a:solidFill>
                  <a:srgbClr val="000000"/>
                </a:solidFill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zh-TW" altLang="zh-HK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不要讓這些意外打擊你的自信，我們走的每一步路，都是為了更好更快樂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!</a:t>
            </a:r>
            <a:br>
              <a:rPr lang="en-US" altLang="zh-TW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br>
              <a:rPr lang="en-US" altLang="zh-TW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所以黎</a:t>
            </a:r>
            <a:r>
              <a:rPr lang="zh-TW" altLang="en-US" sz="1800" kern="100" dirty="0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緊有</a:t>
            </a:r>
            <a:r>
              <a:rPr lang="en-US" altLang="zh-TW" sz="1800" kern="100" dirty="0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32</a:t>
            </a:r>
            <a:r>
              <a:rPr lang="zh-TW" altLang="en-US" sz="1800" kern="100" dirty="0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個個意外盒子，請你每日跟據日期打開一個</a:t>
            </a:r>
            <a:r>
              <a:rPr lang="en-US" altLang="zh-TW" sz="1800" kern="100" dirty="0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!</a:t>
            </a:r>
            <a:br>
              <a:rPr lang="en-US" altLang="zh-TW" sz="1800" kern="100" dirty="0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zh-HK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7653C7D-B80F-6376-0A08-A73E1FBE8864}"/>
              </a:ext>
            </a:extLst>
          </p:cNvPr>
          <p:cNvSpPr txBox="1"/>
          <p:nvPr/>
        </p:nvSpPr>
        <p:spPr>
          <a:xfrm>
            <a:off x="159232" y="1172914"/>
            <a:ext cx="9949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>
                <a:hlinkClick r:id="rId3"/>
              </a:rPr>
              <a:t>參考</a:t>
            </a:r>
            <a:r>
              <a:rPr lang="zh-TW" altLang="en-US" dirty="0">
                <a:hlinkClick r:id="rId3"/>
              </a:rPr>
              <a:t>頁面</a:t>
            </a:r>
            <a:r>
              <a:rPr lang="en-US" altLang="zh-TW" dirty="0">
                <a:hlinkClick r:id="rId3"/>
              </a:rPr>
              <a:t>      </a:t>
            </a:r>
            <a:r>
              <a:rPr lang="en-US" altLang="zh-HK" sz="1800" dirty="0">
                <a:hlinkClick r:id="rId3"/>
              </a:rPr>
              <a:t>https://mmmahhhhe.gitee.io/shjd/birthday/demo2/index.html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725758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BBD25A-A6A0-1135-D6A4-8F8CA7EEE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95" y="251671"/>
            <a:ext cx="3977081" cy="864066"/>
          </a:xfrm>
        </p:spPr>
        <p:txBody>
          <a:bodyPr>
            <a:normAutofit/>
          </a:bodyPr>
          <a:lstStyle/>
          <a:p>
            <a:r>
              <a:rPr lang="zh-TW" altLang="en-US" dirty="0"/>
              <a:t>驚喜驚嚇盒子</a:t>
            </a:r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7D9BC40-2681-28A5-8BE3-564A38DF9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07" r="50000" b="4680"/>
          <a:stretch/>
        </p:blipFill>
        <p:spPr>
          <a:xfrm>
            <a:off x="436867" y="1291903"/>
            <a:ext cx="9757155" cy="46055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49E14C2-635E-584E-25B1-B4E74373C7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3" t="62741" r="70218" b="6923"/>
          <a:stretch/>
        </p:blipFill>
        <p:spPr>
          <a:xfrm>
            <a:off x="696286" y="1426128"/>
            <a:ext cx="1199625" cy="104023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AB03824-056E-377D-A9B4-FAC4E262A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3" t="62741" r="70218" b="6923"/>
          <a:stretch/>
        </p:blipFill>
        <p:spPr>
          <a:xfrm>
            <a:off x="696286" y="2613170"/>
            <a:ext cx="1199625" cy="104023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02AD85C-D618-DE68-8FA9-1EB1765A4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3" t="62741" r="70218" b="6923"/>
          <a:stretch/>
        </p:blipFill>
        <p:spPr>
          <a:xfrm>
            <a:off x="696285" y="3800212"/>
            <a:ext cx="1199625" cy="104023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328EA85-1824-9C88-DDB7-ABA8A222E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3" t="62741" r="70218" b="6923"/>
          <a:stretch/>
        </p:blipFill>
        <p:spPr>
          <a:xfrm>
            <a:off x="696285" y="4857226"/>
            <a:ext cx="1199625" cy="104023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F05CD1A-058B-20BE-7DE3-F3FD1278EF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3" t="62741" r="70218" b="6923"/>
          <a:stretch/>
        </p:blipFill>
        <p:spPr>
          <a:xfrm>
            <a:off x="1997978" y="1426127"/>
            <a:ext cx="1199625" cy="104023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A2DC2D0-F6BE-D58C-4CB9-D6308828C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3" t="62741" r="70218" b="6923"/>
          <a:stretch/>
        </p:blipFill>
        <p:spPr>
          <a:xfrm>
            <a:off x="1997977" y="3825373"/>
            <a:ext cx="1199625" cy="104023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6251900-53AF-B3D6-545F-C1677886F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3" t="62741" r="70218" b="6923"/>
          <a:stretch/>
        </p:blipFill>
        <p:spPr>
          <a:xfrm>
            <a:off x="1997978" y="2625750"/>
            <a:ext cx="1199625" cy="104023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C14F0BAB-F1B2-AD15-D608-5C7BC73074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3" t="62741" r="70218" b="6923"/>
          <a:stretch/>
        </p:blipFill>
        <p:spPr>
          <a:xfrm>
            <a:off x="1997977" y="4911755"/>
            <a:ext cx="1199625" cy="104023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8AD1351-7B56-17D6-D8C3-0ED8C0B744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3" t="62741" r="70218" b="6923"/>
          <a:stretch/>
        </p:blipFill>
        <p:spPr>
          <a:xfrm>
            <a:off x="3299670" y="1426126"/>
            <a:ext cx="1199625" cy="104023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12DE3AD-CDEB-AE42-FAF2-C15501C41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3" t="62741" r="70218" b="6923"/>
          <a:stretch/>
        </p:blipFill>
        <p:spPr>
          <a:xfrm>
            <a:off x="3299670" y="2625750"/>
            <a:ext cx="1199625" cy="104023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4BDEC95-4E2C-50FD-385D-EAD2A7066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3" t="62741" r="70218" b="6923"/>
          <a:stretch/>
        </p:blipFill>
        <p:spPr>
          <a:xfrm>
            <a:off x="3299670" y="3825373"/>
            <a:ext cx="1199625" cy="1040235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CB90792D-345B-7076-0A28-75A336ECB5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3" t="62741" r="70218" b="6923"/>
          <a:stretch/>
        </p:blipFill>
        <p:spPr>
          <a:xfrm>
            <a:off x="3299670" y="1451292"/>
            <a:ext cx="1199625" cy="1040235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917A946A-A7C9-200D-89B3-8160B63D7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3" t="62741" r="70218" b="6923"/>
          <a:stretch/>
        </p:blipFill>
        <p:spPr>
          <a:xfrm>
            <a:off x="3368180" y="4911755"/>
            <a:ext cx="1199625" cy="1040235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BE46604-5E41-8E2D-F9C3-F6B4CAF199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86" t="61234" r="69868" b="9113"/>
          <a:stretch/>
        </p:blipFill>
        <p:spPr>
          <a:xfrm>
            <a:off x="4371539" y="734042"/>
            <a:ext cx="2038525" cy="1627465"/>
          </a:xfrm>
          <a:prstGeom prst="rect">
            <a:avLst/>
          </a:prstGeom>
        </p:spPr>
      </p:pic>
      <p:sp>
        <p:nvSpPr>
          <p:cNvPr id="21" name="標題 1">
            <a:extLst>
              <a:ext uri="{FF2B5EF4-FFF2-40B4-BE49-F238E27FC236}">
                <a16:creationId xmlns:a16="http://schemas.microsoft.com/office/drawing/2014/main" id="{B1B5FF0F-A6FA-931E-C3E5-DD1B22C51752}"/>
              </a:ext>
            </a:extLst>
          </p:cNvPr>
          <p:cNvSpPr txBox="1">
            <a:spLocks/>
          </p:cNvSpPr>
          <p:nvPr/>
        </p:nvSpPr>
        <p:spPr>
          <a:xfrm>
            <a:off x="4707607" y="251671"/>
            <a:ext cx="1432625" cy="864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b="1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zh-TW" altLang="en-US" sz="2800" b="1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月</a:t>
            </a:r>
            <a:r>
              <a:rPr lang="en-US" altLang="zh-TW" sz="2800" b="1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zh-TW" altLang="en-US" sz="2800" b="1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日</a:t>
            </a:r>
            <a:endParaRPr lang="zh-HK" altLang="en-US" sz="2800" b="1" u="sng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標題 1">
            <a:extLst>
              <a:ext uri="{FF2B5EF4-FFF2-40B4-BE49-F238E27FC236}">
                <a16:creationId xmlns:a16="http://schemas.microsoft.com/office/drawing/2014/main" id="{D185564F-92FB-2343-506F-B97EDD043738}"/>
              </a:ext>
            </a:extLst>
          </p:cNvPr>
          <p:cNvSpPr txBox="1">
            <a:spLocks/>
          </p:cNvSpPr>
          <p:nvPr/>
        </p:nvSpPr>
        <p:spPr>
          <a:xfrm>
            <a:off x="4615343" y="4320329"/>
            <a:ext cx="1432625" cy="864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2800" b="1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zh-TW" altLang="en-US" sz="2800" b="1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月</a:t>
            </a:r>
            <a:r>
              <a:rPr lang="en-US" altLang="zh-TW" sz="2800" b="1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</a:t>
            </a:r>
            <a:r>
              <a:rPr lang="zh-TW" altLang="en-US" sz="2800" b="1" u="sng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日</a:t>
            </a:r>
            <a:endParaRPr lang="zh-HK" altLang="en-US" sz="2800" b="1" u="sng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5828963E-68DF-5BF8-9EFA-C8C020FD9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3" t="62741" r="70218" b="6923"/>
          <a:stretch/>
        </p:blipFill>
        <p:spPr>
          <a:xfrm>
            <a:off x="6309919" y="1451293"/>
            <a:ext cx="1199625" cy="1040235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0AF6A15-A155-8797-2C85-438C15A9B1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3" t="62741" r="70218" b="6923"/>
          <a:stretch/>
        </p:blipFill>
        <p:spPr>
          <a:xfrm>
            <a:off x="6309919" y="2638335"/>
            <a:ext cx="1199625" cy="104023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E9912A10-26EF-5D1F-DDB3-342670C6FA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3" t="62741" r="70218" b="6923"/>
          <a:stretch/>
        </p:blipFill>
        <p:spPr>
          <a:xfrm>
            <a:off x="6309918" y="3825377"/>
            <a:ext cx="1199625" cy="1040235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04116A3-0295-A363-30CC-FF5BD11CEC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3" t="62741" r="70218" b="6923"/>
          <a:stretch/>
        </p:blipFill>
        <p:spPr>
          <a:xfrm>
            <a:off x="6309918" y="4882391"/>
            <a:ext cx="1199625" cy="1040235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6FECF01E-AE79-32CF-CBAA-6A1C16A18D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3" t="62741" r="70218" b="6923"/>
          <a:stretch/>
        </p:blipFill>
        <p:spPr>
          <a:xfrm>
            <a:off x="7611611" y="1451292"/>
            <a:ext cx="1199625" cy="1040235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8A854A3E-1E30-3467-9EF3-CC6BA0F827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3" t="62741" r="70218" b="6923"/>
          <a:stretch/>
        </p:blipFill>
        <p:spPr>
          <a:xfrm>
            <a:off x="7611610" y="3850538"/>
            <a:ext cx="1199625" cy="1040235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057F3263-E8F3-1878-3B21-689BAA868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3" t="62741" r="70218" b="6923"/>
          <a:stretch/>
        </p:blipFill>
        <p:spPr>
          <a:xfrm>
            <a:off x="7611611" y="2650915"/>
            <a:ext cx="1199625" cy="1040235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06BDFF9A-DAB2-AE85-40A5-9ACDB8A2D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3" t="62741" r="70218" b="6923"/>
          <a:stretch/>
        </p:blipFill>
        <p:spPr>
          <a:xfrm>
            <a:off x="7611610" y="4936920"/>
            <a:ext cx="1199625" cy="1040235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0D469298-2F26-72B0-C0C0-E51ABABC7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3" t="62741" r="70218" b="6923"/>
          <a:stretch/>
        </p:blipFill>
        <p:spPr>
          <a:xfrm>
            <a:off x="8913303" y="2650915"/>
            <a:ext cx="1199625" cy="1040235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7D9B175F-FBB2-51D6-0E13-E9D67E5B2D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3" t="62741" r="70218" b="6923"/>
          <a:stretch/>
        </p:blipFill>
        <p:spPr>
          <a:xfrm>
            <a:off x="8913303" y="3850538"/>
            <a:ext cx="1199625" cy="104023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DA7F7042-5A37-12FE-0E4F-CB5DE21F14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3" t="62741" r="70218" b="6923"/>
          <a:stretch/>
        </p:blipFill>
        <p:spPr>
          <a:xfrm>
            <a:off x="8913303" y="1476457"/>
            <a:ext cx="1199625" cy="1040235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13DE70C5-1508-4DCC-7D64-8B41B94693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3" t="62741" r="70218" b="6923"/>
          <a:stretch/>
        </p:blipFill>
        <p:spPr>
          <a:xfrm>
            <a:off x="8981813" y="4936920"/>
            <a:ext cx="1199625" cy="1040235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8BA092FD-0047-962A-C2DA-E408D61A42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3" t="62741" r="70218" b="6923"/>
          <a:stretch/>
        </p:blipFill>
        <p:spPr>
          <a:xfrm>
            <a:off x="708872" y="5773729"/>
            <a:ext cx="1199625" cy="1040235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A96004D9-B8D3-971B-BFE8-D9E0199B2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3" t="62741" r="70218" b="6923"/>
          <a:stretch/>
        </p:blipFill>
        <p:spPr>
          <a:xfrm>
            <a:off x="2010564" y="5828258"/>
            <a:ext cx="1199625" cy="1040235"/>
          </a:xfrm>
          <a:prstGeom prst="rect">
            <a:avLst/>
          </a:prstGeom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B4AB8358-76D6-9A95-C74A-A932D4762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3" t="62741" r="70218" b="6923"/>
          <a:stretch/>
        </p:blipFill>
        <p:spPr>
          <a:xfrm>
            <a:off x="3380767" y="5828258"/>
            <a:ext cx="1199625" cy="1040235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F6F8A424-D2B7-2C28-9082-676FD3D45C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3" t="62741" r="70218" b="6923"/>
          <a:stretch/>
        </p:blipFill>
        <p:spPr>
          <a:xfrm>
            <a:off x="6322505" y="5798894"/>
            <a:ext cx="1199625" cy="1040235"/>
          </a:xfrm>
          <a:prstGeom prst="rect">
            <a:avLst/>
          </a:prstGeom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DD3D3F15-D64B-2190-BCAD-B152F2C6F3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3" t="62741" r="70218" b="6923"/>
          <a:stretch/>
        </p:blipFill>
        <p:spPr>
          <a:xfrm>
            <a:off x="7624197" y="5853423"/>
            <a:ext cx="1199625" cy="1040235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46BFF756-2498-EB61-2656-3E43D4162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3" t="62741" r="70218" b="6923"/>
          <a:stretch/>
        </p:blipFill>
        <p:spPr>
          <a:xfrm>
            <a:off x="8994400" y="5853423"/>
            <a:ext cx="1199625" cy="1040235"/>
          </a:xfrm>
          <a:prstGeom prst="rect">
            <a:avLst/>
          </a:prstGeom>
        </p:spPr>
      </p:pic>
      <p:sp>
        <p:nvSpPr>
          <p:cNvPr id="43" name="文字方塊 42">
            <a:extLst>
              <a:ext uri="{FF2B5EF4-FFF2-40B4-BE49-F238E27FC236}">
                <a16:creationId xmlns:a16="http://schemas.microsoft.com/office/drawing/2014/main" id="{99B24138-8AEB-7DB5-E6FA-8958317A957D}"/>
              </a:ext>
            </a:extLst>
          </p:cNvPr>
          <p:cNvSpPr txBox="1"/>
          <p:nvPr/>
        </p:nvSpPr>
        <p:spPr>
          <a:xfrm>
            <a:off x="9513115" y="1052596"/>
            <a:ext cx="2242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每個都不同顏色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265199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DA546E0-B2C5-F705-3C20-C35464B36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4" t="11896" r="67729" b="3700"/>
          <a:stretch/>
        </p:blipFill>
        <p:spPr>
          <a:xfrm>
            <a:off x="645952" y="1115735"/>
            <a:ext cx="3137483" cy="53060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A00A9F2-0998-878A-3F8A-8B37F23EC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4" t="19479" r="65115" b="3702"/>
          <a:stretch/>
        </p:blipFill>
        <p:spPr>
          <a:xfrm>
            <a:off x="6890860" y="746403"/>
            <a:ext cx="2382473" cy="263414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0EFC5C9-BF15-195F-E136-0F0A2951F351}"/>
              </a:ext>
            </a:extLst>
          </p:cNvPr>
          <p:cNvSpPr txBox="1"/>
          <p:nvPr/>
        </p:nvSpPr>
        <p:spPr>
          <a:xfrm>
            <a:off x="4323128" y="1906396"/>
            <a:ext cx="20280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800" dirty="0"/>
              <a:t>打開盒</a:t>
            </a:r>
            <a:r>
              <a:rPr lang="zh-TW" altLang="en-US" dirty="0"/>
              <a:t>子彈出來的東西有</a:t>
            </a:r>
            <a:r>
              <a:rPr lang="en-US" altLang="zh-TW" dirty="0"/>
              <a:t>︰</a:t>
            </a:r>
          </a:p>
          <a:p>
            <a:r>
              <a:rPr lang="en-US" altLang="zh-HK" dirty="0"/>
              <a:t>1.</a:t>
            </a:r>
            <a:r>
              <a:rPr lang="zh-TW" altLang="en-US" dirty="0"/>
              <a:t>一張搞笑動物圖</a:t>
            </a:r>
            <a:endParaRPr lang="en-US" altLang="zh-TW" dirty="0"/>
          </a:p>
          <a:p>
            <a:r>
              <a:rPr lang="en-US" altLang="zh-HK" dirty="0"/>
              <a:t>2.</a:t>
            </a:r>
            <a:r>
              <a:rPr lang="zh-TW" altLang="en-US" dirty="0"/>
              <a:t>一個小短片</a:t>
            </a:r>
            <a:endParaRPr lang="en-US" altLang="zh-TW" dirty="0"/>
          </a:p>
          <a:p>
            <a:r>
              <a:rPr lang="en-US" altLang="zh-HK" dirty="0"/>
              <a:t>3.</a:t>
            </a:r>
            <a:r>
              <a:rPr lang="zh-TW" altLang="en-US" dirty="0"/>
              <a:t>可愛小朋友</a:t>
            </a:r>
            <a:endParaRPr lang="en-US" altLang="zh-TW" dirty="0"/>
          </a:p>
          <a:p>
            <a:r>
              <a:rPr lang="en-US" altLang="zh-HK" dirty="0"/>
              <a:t>4.</a:t>
            </a:r>
            <a:r>
              <a:rPr lang="zh-TW" altLang="en-US" dirty="0"/>
              <a:t>音樂</a:t>
            </a:r>
            <a:endParaRPr lang="en-US" altLang="zh-TW" dirty="0"/>
          </a:p>
          <a:p>
            <a:r>
              <a:rPr lang="en-US" altLang="zh-HK" dirty="0"/>
              <a:t>5.</a:t>
            </a:r>
            <a:r>
              <a:rPr lang="zh-TW" altLang="en-US" dirty="0"/>
              <a:t>一段文字</a:t>
            </a:r>
            <a:endParaRPr lang="zh-HK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28E917B-3596-D9A3-0061-56B330A5FB2B}"/>
              </a:ext>
            </a:extLst>
          </p:cNvPr>
          <p:cNvSpPr txBox="1"/>
          <p:nvPr/>
        </p:nvSpPr>
        <p:spPr>
          <a:xfrm>
            <a:off x="6552502" y="746403"/>
            <a:ext cx="2515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dirty="0"/>
              <a:t>1.</a:t>
            </a:r>
            <a:endParaRPr lang="en-US" altLang="zh-TW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914D1C7-010D-576C-BCA7-30A5E68A9B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75" t="17033" r="64942" b="3945"/>
          <a:stretch/>
        </p:blipFill>
        <p:spPr>
          <a:xfrm>
            <a:off x="9332754" y="746403"/>
            <a:ext cx="2546057" cy="270964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BEE043B5-8CFF-AAFD-58AB-BADE17CB0647}"/>
              </a:ext>
            </a:extLst>
          </p:cNvPr>
          <p:cNvSpPr txBox="1"/>
          <p:nvPr/>
        </p:nvSpPr>
        <p:spPr>
          <a:xfrm>
            <a:off x="9332754" y="437408"/>
            <a:ext cx="2515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dirty="0"/>
              <a:t>2.</a:t>
            </a:r>
            <a:endParaRPr lang="en-US" altLang="zh-TW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6603AE4E-F9BC-314D-64AF-92CE8989BA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89" t="31957" r="78257" b="24495"/>
          <a:stretch/>
        </p:blipFill>
        <p:spPr>
          <a:xfrm>
            <a:off x="6962863" y="3867325"/>
            <a:ext cx="1518407" cy="149324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1C5D2AEA-C7BC-B5DE-E24F-6927341A15F5}"/>
              </a:ext>
            </a:extLst>
          </p:cNvPr>
          <p:cNvSpPr txBox="1"/>
          <p:nvPr/>
        </p:nvSpPr>
        <p:spPr>
          <a:xfrm>
            <a:off x="6583962" y="3768753"/>
            <a:ext cx="2515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dirty="0"/>
              <a:t>3.</a:t>
            </a:r>
            <a:endParaRPr lang="en-US" altLang="zh-TW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4B84765-1854-0C04-7644-ADBFF716C6B9}"/>
              </a:ext>
            </a:extLst>
          </p:cNvPr>
          <p:cNvSpPr txBox="1"/>
          <p:nvPr/>
        </p:nvSpPr>
        <p:spPr>
          <a:xfrm>
            <a:off x="9144701" y="4429279"/>
            <a:ext cx="2515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dirty="0"/>
              <a:t>4.</a:t>
            </a:r>
            <a:endParaRPr lang="en-US" altLang="zh-TW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F363BEF5-167E-C33A-80E4-9F62991605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408" r="63670" b="18868"/>
          <a:stretch/>
        </p:blipFill>
        <p:spPr>
          <a:xfrm>
            <a:off x="8721403" y="3689543"/>
            <a:ext cx="3362592" cy="1815036"/>
          </a:xfrm>
          <a:prstGeom prst="rect">
            <a:avLst/>
          </a:prstGeom>
        </p:spPr>
      </p:pic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482D1F48-525D-64CE-3CB1-60FF31D8066F}"/>
              </a:ext>
            </a:extLst>
          </p:cNvPr>
          <p:cNvCxnSpPr>
            <a:cxnSpLocks/>
          </p:cNvCxnSpPr>
          <p:nvPr/>
        </p:nvCxnSpPr>
        <p:spPr>
          <a:xfrm flipH="1" flipV="1">
            <a:off x="9530595" y="3782444"/>
            <a:ext cx="1320911" cy="848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FFF3DD9-F8EA-CF17-1138-5B6115184A36}"/>
              </a:ext>
            </a:extLst>
          </p:cNvPr>
          <p:cNvSpPr txBox="1"/>
          <p:nvPr/>
        </p:nvSpPr>
        <p:spPr>
          <a:xfrm>
            <a:off x="4918045" y="5583789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zh-TW" altLang="zh-HK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月</a:t>
            </a:r>
            <a:r>
              <a:rPr lang="en-US" altLang="zh-HK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14</a:t>
            </a:r>
            <a:r>
              <a:rPr lang="zh-TW" altLang="zh-HK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日情人節快樂</a:t>
            </a:r>
            <a:r>
              <a:rPr lang="en-US" altLang="zh-HK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! </a:t>
            </a:r>
          </a:p>
          <a:p>
            <a:r>
              <a:rPr lang="zh-TW" altLang="en-US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沒有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壓力</a:t>
            </a:r>
            <a:r>
              <a:rPr lang="zh-TW" altLang="zh-HK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，請隨著心情走的你，給自己信心</a:t>
            </a:r>
            <a:r>
              <a:rPr lang="en-US" altLang="zh-HK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!</a:t>
            </a:r>
          </a:p>
          <a:p>
            <a:r>
              <a:rPr lang="zh-TW" altLang="zh-HK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多謝您愿意打開第一個盒子，希望你每日都為自己打開一個</a:t>
            </a:r>
            <a:r>
              <a:rPr lang="en-US" altLang="zh-HK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!</a:t>
            </a:r>
            <a:endParaRPr lang="zh-TW" altLang="zh-HK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4EBB075-97F6-3530-8892-68BDE34A7B23}"/>
              </a:ext>
            </a:extLst>
          </p:cNvPr>
          <p:cNvSpPr txBox="1"/>
          <p:nvPr/>
        </p:nvSpPr>
        <p:spPr>
          <a:xfrm>
            <a:off x="4588781" y="5583789"/>
            <a:ext cx="25159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dirty="0"/>
              <a:t>5.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35639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10DF78-A575-9745-6933-0D61478A4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913" y="500164"/>
            <a:ext cx="11770453" cy="62034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3200" dirty="0"/>
              <a:t>直到</a:t>
            </a:r>
            <a:r>
              <a:rPr lang="en-US" altLang="zh-TW" sz="3200" dirty="0"/>
              <a:t>3</a:t>
            </a:r>
            <a:r>
              <a:rPr lang="zh-TW" altLang="en-US" sz="3200" dirty="0"/>
              <a:t>月</a:t>
            </a:r>
            <a:r>
              <a:rPr lang="en-US" altLang="zh-TW" sz="3200" dirty="0"/>
              <a:t>16</a:t>
            </a:r>
            <a:r>
              <a:rPr lang="zh-TW" altLang="en-US" sz="3200" dirty="0"/>
              <a:t>日</a:t>
            </a: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/>
              <a:t>點解</a:t>
            </a:r>
            <a:r>
              <a:rPr lang="en-US" altLang="zh-TW" sz="3200" dirty="0"/>
              <a:t>3</a:t>
            </a:r>
            <a:r>
              <a:rPr lang="zh-TW" altLang="en-US" sz="3200" dirty="0"/>
              <a:t>月</a:t>
            </a:r>
            <a:r>
              <a:rPr lang="en-US" altLang="zh-TW" sz="3200" dirty="0"/>
              <a:t>16</a:t>
            </a:r>
            <a:r>
              <a:rPr lang="zh-TW" altLang="en-US" sz="3200" dirty="0"/>
              <a:t>日盒子後</a:t>
            </a:r>
            <a:endParaRPr lang="en-US" altLang="zh-TW" sz="3200" dirty="0"/>
          </a:p>
          <a:p>
            <a:pPr marL="0" indent="0">
              <a:buNone/>
            </a:pPr>
            <a:endParaRPr lang="en-US" altLang="zh-TW" sz="3200" dirty="0"/>
          </a:p>
          <a:p>
            <a:pPr marL="0" indent="0">
              <a:buNone/>
            </a:pPr>
            <a:endParaRPr lang="en-US" altLang="zh-TW" sz="3200" dirty="0"/>
          </a:p>
          <a:p>
            <a:pPr marL="0" indent="0">
              <a:buNone/>
            </a:pPr>
            <a:endParaRPr lang="en-US" altLang="zh-TW" sz="3200" dirty="0"/>
          </a:p>
          <a:p>
            <a:pPr marL="0" indent="0">
              <a:buNone/>
            </a:pPr>
            <a:endParaRPr lang="en-US" altLang="zh-TW" sz="3200" dirty="0"/>
          </a:p>
          <a:p>
            <a:pPr marL="0" indent="0">
              <a:buNone/>
            </a:pPr>
            <a:endParaRPr lang="en-US" altLang="zh-TW" sz="3200" dirty="0"/>
          </a:p>
          <a:p>
            <a:pPr marL="0" indent="0">
              <a:buNone/>
            </a:pPr>
            <a:r>
              <a:rPr lang="zh-TW" altLang="en-US" sz="3200" dirty="0"/>
              <a:t>參考以下網址</a:t>
            </a:r>
            <a:endParaRPr lang="en-US" altLang="zh-TW" sz="3200" dirty="0"/>
          </a:p>
          <a:p>
            <a:r>
              <a:rPr lang="en-US" altLang="zh-HK" dirty="0">
                <a:hlinkClick r:id="rId2"/>
              </a:rPr>
              <a:t>https://mmmahhhhe.gitee.io/shjd/birthday/demo2/index.html</a:t>
            </a:r>
            <a:endParaRPr lang="en-US" altLang="zh-HK" dirty="0"/>
          </a:p>
          <a:p>
            <a:endParaRPr lang="en-US" altLang="zh-HK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03A8FEE-17D5-A96A-1C9A-811519391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 b="32324"/>
          <a:stretch/>
        </p:blipFill>
        <p:spPr>
          <a:xfrm>
            <a:off x="279634" y="1622010"/>
            <a:ext cx="6096000" cy="232060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182C69A-487D-B921-016C-3BEC8820F7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830" t="58258" r="20734" b="18256"/>
          <a:stretch/>
        </p:blipFill>
        <p:spPr>
          <a:xfrm>
            <a:off x="4009937" y="45303"/>
            <a:ext cx="1297497" cy="157670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4FB3A6E-E61A-C37F-72F2-6A7EC45154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81" t="-16147" r="55963" b="16147"/>
          <a:stretch/>
        </p:blipFill>
        <p:spPr>
          <a:xfrm>
            <a:off x="7024380" y="500164"/>
            <a:ext cx="4530054" cy="3429000"/>
          </a:xfrm>
          <a:prstGeom prst="rect">
            <a:avLst/>
          </a:prstGeom>
        </p:spPr>
      </p:pic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050DBDB9-5544-1705-DBF5-050C23CB0A4A}"/>
              </a:ext>
            </a:extLst>
          </p:cNvPr>
          <p:cNvCxnSpPr>
            <a:cxnSpLocks/>
          </p:cNvCxnSpPr>
          <p:nvPr/>
        </p:nvCxnSpPr>
        <p:spPr>
          <a:xfrm>
            <a:off x="6456899" y="3171009"/>
            <a:ext cx="486216" cy="12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D010E76C-3953-AD9C-59ED-45757ED77C5E}"/>
              </a:ext>
            </a:extLst>
          </p:cNvPr>
          <p:cNvCxnSpPr>
            <a:cxnSpLocks/>
          </p:cNvCxnSpPr>
          <p:nvPr/>
        </p:nvCxnSpPr>
        <p:spPr>
          <a:xfrm flipV="1">
            <a:off x="6943115" y="3628390"/>
            <a:ext cx="486216" cy="23893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7F1EB54-797F-DC59-CCF9-19B34DDAD333}"/>
              </a:ext>
            </a:extLst>
          </p:cNvPr>
          <p:cNvCxnSpPr>
            <a:cxnSpLocks/>
          </p:cNvCxnSpPr>
          <p:nvPr/>
        </p:nvCxnSpPr>
        <p:spPr>
          <a:xfrm flipH="1" flipV="1">
            <a:off x="10677269" y="3690625"/>
            <a:ext cx="69028" cy="4770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2FF182E-7AA5-D557-7F80-0F152319FCBD}"/>
              </a:ext>
            </a:extLst>
          </p:cNvPr>
          <p:cNvSpPr txBox="1"/>
          <p:nvPr/>
        </p:nvSpPr>
        <p:spPr>
          <a:xfrm>
            <a:off x="6700007" y="3863768"/>
            <a:ext cx="672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kern="100" dirty="0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喜歡</a:t>
            </a:r>
            <a:endParaRPr lang="zh-HK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F4258A6-5D3B-6D8E-FD40-CCFD8F1C5C39}"/>
              </a:ext>
            </a:extLst>
          </p:cNvPr>
          <p:cNvSpPr txBox="1"/>
          <p:nvPr/>
        </p:nvSpPr>
        <p:spPr>
          <a:xfrm>
            <a:off x="10493229" y="4122341"/>
            <a:ext cx="6727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kern="100" dirty="0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定肚餓多</a:t>
            </a:r>
            <a:r>
              <a:rPr lang="en-US" altLang="zh-TW" kern="100" dirty="0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D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350435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8B7627-D5E7-2C36-8B6B-26B9BD1C1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93" y="319130"/>
            <a:ext cx="12064068" cy="1325563"/>
          </a:xfrm>
        </p:spPr>
        <p:txBody>
          <a:bodyPr>
            <a:normAutofit/>
          </a:bodyPr>
          <a:lstStyle/>
          <a:p>
            <a:r>
              <a:rPr lang="zh-TW" altLang="en-US" sz="2800" dirty="0"/>
              <a:t>按「喜歡」或「</a:t>
            </a:r>
            <a:r>
              <a:rPr lang="zh-TW" altLang="en-US" sz="2800" kern="100" dirty="0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定肚餓多</a:t>
            </a:r>
            <a:r>
              <a:rPr lang="en-US" altLang="zh-TW" sz="2800" kern="100" dirty="0">
                <a:solidFill>
                  <a:srgbClr val="000000"/>
                </a:solidFill>
                <a:latin typeface="Calibri" panose="020F0502020204030204" pitchFamily="34" charset="0"/>
                <a:ea typeface="標楷體" panose="03000509000000000000" pitchFamily="65" charset="-120"/>
                <a:cs typeface="Times New Roman" panose="02020603050405020304" pitchFamily="18" charset="0"/>
              </a:rPr>
              <a:t>D</a:t>
            </a:r>
            <a:r>
              <a:rPr lang="zh-TW" altLang="en-US" sz="2800" dirty="0"/>
              <a:t>」，也是跳轉到以下頁面</a:t>
            </a:r>
            <a:endParaRPr lang="zh-HK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928416-B2BF-8756-6911-838FE59F7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>
                <a:hlinkClick r:id="rId2"/>
              </a:rPr>
              <a:t>https://mmmahhhhe.gitee.io/shjd/birthday/demo4/index.html</a:t>
            </a:r>
            <a:endParaRPr lang="en-US" altLang="zh-HK" dirty="0"/>
          </a:p>
          <a:p>
            <a:pPr marL="0" indent="0">
              <a:buNone/>
            </a:pPr>
            <a:r>
              <a:rPr lang="zh-TW" altLang="en-US" dirty="0"/>
              <a:t>拉下去吹蠟燭頁面</a:t>
            </a:r>
            <a:r>
              <a:rPr lang="en-US" altLang="zh-TW" dirty="0"/>
              <a:t>! </a:t>
            </a:r>
            <a:endParaRPr lang="zh-HK" altLang="en-US" dirty="0"/>
          </a:p>
          <a:p>
            <a:endParaRPr lang="zh-HK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849DD71-678A-B9BE-F4A0-704A3C2CF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41" r="50000" b="12997"/>
          <a:stretch/>
        </p:blipFill>
        <p:spPr>
          <a:xfrm>
            <a:off x="2323751" y="3126997"/>
            <a:ext cx="6096000" cy="256703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C99108A-415E-4766-B8E4-BB25271A8B2E}"/>
              </a:ext>
            </a:extLst>
          </p:cNvPr>
          <p:cNvSpPr txBox="1"/>
          <p:nvPr/>
        </p:nvSpPr>
        <p:spPr>
          <a:xfrm>
            <a:off x="2475101" y="3241131"/>
            <a:ext cx="72417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HK" sz="18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彈文字</a:t>
            </a:r>
            <a:endParaRPr lang="en-US" altLang="zh-TW" sz="18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許願吧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!</a:t>
            </a:r>
            <a:r>
              <a:rPr lang="zh-TW" altLang="en-US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希望你喜歡與開心</a:t>
            </a:r>
            <a:r>
              <a:rPr lang="en-US" altLang="zh-TW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!</a:t>
            </a:r>
          </a:p>
          <a:p>
            <a:r>
              <a:rPr lang="zh-TW" altLang="en-US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謝謝您打開哂甘多個盒</a:t>
            </a:r>
            <a:r>
              <a:rPr lang="en-US" altLang="zh-TW" kern="100" dirty="0">
                <a:solidFill>
                  <a:srgbClr val="00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36365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</TotalTime>
  <Words>369</Words>
  <Application>Microsoft Office PowerPoint</Application>
  <PresentationFormat>寬螢幕</PresentationFormat>
  <Paragraphs>52</Paragraphs>
  <Slides>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佈景主題</vt:lpstr>
      <vt:lpstr>PowerPoint 簡報</vt:lpstr>
      <vt:lpstr>PowerPoint 簡報</vt:lpstr>
      <vt:lpstr>PowerPoint 簡報</vt:lpstr>
      <vt:lpstr>驚喜驚嚇盒子</vt:lpstr>
      <vt:lpstr>PowerPoint 簡報</vt:lpstr>
      <vt:lpstr>PowerPoint 簡報</vt:lpstr>
      <vt:lpstr>按「喜歡」或「定肚餓多D」，也是跳轉到以下頁面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yihing lin</dc:creator>
  <cp:lastModifiedBy>yihing lin</cp:lastModifiedBy>
  <cp:revision>4</cp:revision>
  <dcterms:created xsi:type="dcterms:W3CDTF">2023-12-22T11:51:27Z</dcterms:created>
  <dcterms:modified xsi:type="dcterms:W3CDTF">2024-01-19T09:32:02Z</dcterms:modified>
</cp:coreProperties>
</file>